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0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7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7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0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building with orange umbrella and orange barrels&#10;&#10;Description automatically generated">
            <a:extLst>
              <a:ext uri="{FF2B5EF4-FFF2-40B4-BE49-F238E27FC236}">
                <a16:creationId xmlns:a16="http://schemas.microsoft.com/office/drawing/2014/main" id="{C6D3AD25-ACCF-792B-BB4F-199B59534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36700"/>
            <a:ext cx="8128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building with a sign on the side&#10;&#10;Description automatically generated">
            <a:extLst>
              <a:ext uri="{FF2B5EF4-FFF2-40B4-BE49-F238E27FC236}">
                <a16:creationId xmlns:a16="http://schemas.microsoft.com/office/drawing/2014/main" id="{3E475769-07F8-2324-962E-BBDC16C19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large orange umbrella&#10;&#10;Description automatically generated with medium confidence">
            <a:extLst>
              <a:ext uri="{FF2B5EF4-FFF2-40B4-BE49-F238E27FC236}">
                <a16:creationId xmlns:a16="http://schemas.microsoft.com/office/drawing/2014/main" id="{4914BB95-74D3-FF9E-E5C9-B6E19E509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52" y="0"/>
            <a:ext cx="7364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5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yground with orange cones and a brick building&#10;&#10;Description automatically generated">
            <a:extLst>
              <a:ext uri="{FF2B5EF4-FFF2-40B4-BE49-F238E27FC236}">
                <a16:creationId xmlns:a16="http://schemas.microsoft.com/office/drawing/2014/main" id="{F3E9AA08-64A3-355F-D007-14EBB4BAB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06400"/>
            <a:ext cx="81280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ate with 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BEE0A185-0DF4-70CE-E61B-E1B7E91AA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4" y="0"/>
            <a:ext cx="7700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2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building with a sign&#10;&#10;Description automatically generated">
            <a:extLst>
              <a:ext uri="{FF2B5EF4-FFF2-40B4-BE49-F238E27FC236}">
                <a16:creationId xmlns:a16="http://schemas.microsoft.com/office/drawing/2014/main" id="{86B5F0D6-51B8-6F74-5FB7-50BA0F9AE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5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building with a door open&#10;&#10;Description automatically generated">
            <a:extLst>
              <a:ext uri="{FF2B5EF4-FFF2-40B4-BE49-F238E27FC236}">
                <a16:creationId xmlns:a16="http://schemas.microsoft.com/office/drawing/2014/main" id="{3EAAF53B-E7B1-4197-A49E-34D331E0C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231900"/>
            <a:ext cx="8128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7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brick wall and a few umbrellas&#10;&#10;Description automatically generated">
            <a:extLst>
              <a:ext uri="{FF2B5EF4-FFF2-40B4-BE49-F238E27FC236}">
                <a16:creationId xmlns:a16="http://schemas.microsoft.com/office/drawing/2014/main" id="{C70438AA-71AA-F199-3672-1CB7D2CBF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193800"/>
            <a:ext cx="8128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0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wall with a brick wall and grass&#10;&#10;Description automatically generated">
            <a:extLst>
              <a:ext uri="{FF2B5EF4-FFF2-40B4-BE49-F238E27FC236}">
                <a16:creationId xmlns:a16="http://schemas.microsoft.com/office/drawing/2014/main" id="{3B90119D-AFE0-8C84-F729-065DD6B3B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traffic cones and a green pole&#10;&#10;Description automatically generated">
            <a:extLst>
              <a:ext uri="{FF2B5EF4-FFF2-40B4-BE49-F238E27FC236}">
                <a16:creationId xmlns:a16="http://schemas.microsoft.com/office/drawing/2014/main" id="{0E410147-5DCE-C3A4-E03E-02789E046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03" y="0"/>
            <a:ext cx="5207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5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dewalk with a green lawn and a brick building&#10;&#10;Description automatically generated with medium confidence">
            <a:extLst>
              <a:ext uri="{FF2B5EF4-FFF2-40B4-BE49-F238E27FC236}">
                <a16:creationId xmlns:a16="http://schemas.microsoft.com/office/drawing/2014/main" id="{2BD5ED51-C25B-1641-16AB-6FFE84112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92067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Aharoni</vt:lpstr>
      <vt:lpstr>Arial</vt:lpstr>
      <vt:lpstr>Avenir Next LT Pro</vt:lpstr>
      <vt:lpstr>FadeVTI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Karch</dc:creator>
  <cp:lastModifiedBy>Cindy Karch</cp:lastModifiedBy>
  <cp:revision>1</cp:revision>
  <dcterms:created xsi:type="dcterms:W3CDTF">2024-02-26T21:52:22Z</dcterms:created>
  <dcterms:modified xsi:type="dcterms:W3CDTF">2024-02-26T21:55:25Z</dcterms:modified>
</cp:coreProperties>
</file>